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0" r:id="rId7"/>
    <p:sldId id="259" r:id="rId8"/>
    <p:sldId id="265" r:id="rId9"/>
    <p:sldId id="266" r:id="rId10"/>
    <p:sldId id="261" r:id="rId11"/>
    <p:sldId id="262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150455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A Parallel Algorithm for Updating a Multi-objective Shortest Path in Large Dynamic Networks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4644513"/>
            <a:ext cx="6400800" cy="1752600"/>
          </a:xfrm>
        </p:spPr>
        <p:txBody>
          <a:bodyPr>
            <a:normAutofit fontScale="92500" lnSpcReduction="10000"/>
          </a:bodyPr>
          <a:lstStyle/>
          <a:p>
            <a:r>
              <a:rPr sz="1600" dirty="0"/>
              <a:t>Authors: Khanda, Shovan, Das</a:t>
            </a:r>
          </a:p>
          <a:p>
            <a:r>
              <a:rPr sz="1600" dirty="0"/>
              <a:t>Presented by: </a:t>
            </a:r>
            <a:r>
              <a:rPr lang="en-US" sz="1600" dirty="0"/>
              <a:t>Amman Haroon (22i-0768), Abdul Rafay (22i-0843), Abdul Samee (22i-1051)</a:t>
            </a:r>
            <a:endParaRPr sz="1600" dirty="0"/>
          </a:p>
          <a:p>
            <a:r>
              <a:rPr sz="1600" dirty="0"/>
              <a:t>Tech Stack: OpenMP (intra-node), MPI (inter-node), METIS (partitioning)</a:t>
            </a:r>
          </a:p>
          <a:p>
            <a:endParaRPr sz="1600" dirty="0"/>
          </a:p>
          <a:p>
            <a:r>
              <a:rPr sz="1600" dirty="0"/>
              <a:t>Overview: Fast updates for multi-objective shortest paths in massive, changing networks.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9BC7BD-2082-4DD0-1909-FF30CD0795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229" t="3607" r="2611" b="3453"/>
          <a:stretch/>
        </p:blipFill>
        <p:spPr>
          <a:xfrm>
            <a:off x="776749" y="1947709"/>
            <a:ext cx="6622026" cy="248756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8490" y="-259660"/>
            <a:ext cx="8229600" cy="1143000"/>
          </a:xfrm>
        </p:spPr>
        <p:txBody>
          <a:bodyPr/>
          <a:lstStyle/>
          <a:p>
            <a:r>
              <a:rPr dirty="0"/>
              <a:t>Key Contributions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948" y="798985"/>
            <a:ext cx="8229600" cy="4525963"/>
          </a:xfrm>
        </p:spPr>
        <p:txBody>
          <a:bodyPr/>
          <a:lstStyle/>
          <a:p>
            <a:r>
              <a:rPr dirty="0"/>
              <a:t>• Novel parallel update for multi-objective paths</a:t>
            </a:r>
          </a:p>
          <a:p>
            <a:r>
              <a:rPr dirty="0"/>
              <a:t>• Hybrid SOSP + Heuristic method</a:t>
            </a:r>
          </a:p>
          <a:p>
            <a:r>
              <a:rPr dirty="0"/>
              <a:t>• Works on large, dynamic graphs</a:t>
            </a:r>
          </a:p>
          <a:p>
            <a:r>
              <a:rPr dirty="0"/>
              <a:t>• Efficient intra-node and inter-node parallelism</a:t>
            </a:r>
          </a:p>
          <a:p>
            <a:r>
              <a:rPr dirty="0"/>
              <a:t>• Adaptable to heterogeneous hardware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758102-B49A-145B-DECE-87EB11EB0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13" y="4849709"/>
            <a:ext cx="4916129" cy="17916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171E0-9567-42DB-CCF4-7CF9E556B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567" y="4275686"/>
            <a:ext cx="3360173" cy="324956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-108819"/>
            <a:ext cx="8229600" cy="1143000"/>
          </a:xfrm>
        </p:spPr>
        <p:txBody>
          <a:bodyPr/>
          <a:lstStyle/>
          <a:p>
            <a:r>
              <a:rPr lang="en-US" dirty="0"/>
              <a:t>Applications and Future Scope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542" y="1166018"/>
            <a:ext cx="8229600" cy="3307659"/>
          </a:xfrm>
        </p:spPr>
        <p:txBody>
          <a:bodyPr>
            <a:normAutofit lnSpcReduction="10000"/>
          </a:bodyPr>
          <a:lstStyle/>
          <a:p>
            <a:r>
              <a:rPr sz="2000" dirty="0"/>
              <a:t>• Fast, scalable updates critical for dynamic systems</a:t>
            </a:r>
          </a:p>
          <a:p>
            <a:r>
              <a:rPr sz="2000" dirty="0"/>
              <a:t>• Applications:</a:t>
            </a:r>
          </a:p>
          <a:p>
            <a:r>
              <a:rPr sz="2000" dirty="0"/>
              <a:t>  - Smart traffic routing</a:t>
            </a:r>
          </a:p>
          <a:p>
            <a:r>
              <a:rPr sz="2000" dirty="0"/>
              <a:t>  - Sensor networks</a:t>
            </a:r>
          </a:p>
          <a:p>
            <a:r>
              <a:rPr sz="2000" dirty="0"/>
              <a:t>  - Real-time logistics</a:t>
            </a:r>
          </a:p>
          <a:p>
            <a:r>
              <a:rPr sz="2000" dirty="0"/>
              <a:t>• Future work:</a:t>
            </a:r>
          </a:p>
          <a:p>
            <a:r>
              <a:rPr sz="2000" dirty="0"/>
              <a:t>  - Full Pareto front exploration</a:t>
            </a:r>
          </a:p>
          <a:p>
            <a:r>
              <a:rPr sz="2000" dirty="0"/>
              <a:t>  - GPU acceleration</a:t>
            </a:r>
          </a:p>
          <a:p>
            <a:r>
              <a:rPr sz="2000" dirty="0"/>
              <a:t>  - Improved heuristics for better path quality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E5F22F-1E70-CC02-80A4-88D0084F2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231" y="1858297"/>
            <a:ext cx="2507227" cy="20666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CBF24A-23AD-F2F6-AEAE-E50252637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967" y="4473677"/>
            <a:ext cx="3775587" cy="22816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0CE3D6-DACB-19ED-9DEC-BE8108B270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3342" y="4514555"/>
            <a:ext cx="4253373" cy="224082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171EB-EC5E-8542-0DCE-9AB44664A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349" y="28380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Conclusion… "Converging Toward Optimal Paths — One Iteration at a Time"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4C872B-E997-B651-0068-CDF59E8E4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652288"/>
            <a:ext cx="7801896" cy="504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21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417638"/>
          </a:xfrm>
        </p:spPr>
        <p:txBody>
          <a:bodyPr/>
          <a:lstStyle/>
          <a:p>
            <a:r>
              <a:rPr dirty="0"/>
              <a:t>Problem &amp; 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5232"/>
            <a:ext cx="8229600" cy="4525963"/>
          </a:xfrm>
        </p:spPr>
        <p:txBody>
          <a:bodyPr>
            <a:normAutofit/>
          </a:bodyPr>
          <a:lstStyle/>
          <a:p>
            <a:r>
              <a:rPr sz="2000" dirty="0"/>
              <a:t>• Real-world graphs are dynamic: edges/nodes frequently change.</a:t>
            </a:r>
          </a:p>
          <a:p>
            <a:r>
              <a:rPr sz="2000" dirty="0"/>
              <a:t>• Multi-objective pathfinding (e.g., time vs. cost vs. distance) is hard.</a:t>
            </a:r>
          </a:p>
          <a:p>
            <a:r>
              <a:rPr sz="2000" dirty="0"/>
              <a:t>• Recomputing everything from scratch is too slow.</a:t>
            </a:r>
          </a:p>
          <a:p>
            <a:r>
              <a:rPr sz="2000" dirty="0"/>
              <a:t>• Challenge: Efficient updates without full recomputation.</a:t>
            </a:r>
          </a:p>
          <a:p>
            <a:r>
              <a:rPr sz="2000" dirty="0"/>
              <a:t>• Need: A scalable, parallel method that reacts quickly to changes.</a:t>
            </a: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D043A4-7B88-7DA8-502D-918689DA9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8514"/>
            <a:ext cx="8898194" cy="348948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Proposed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97477"/>
          </a:xfrm>
        </p:spPr>
        <p:txBody>
          <a:bodyPr>
            <a:normAutofit/>
          </a:bodyPr>
          <a:lstStyle/>
          <a:p>
            <a:r>
              <a:rPr sz="2400" dirty="0"/>
              <a:t>• SOSP Update Algorithm:</a:t>
            </a:r>
          </a:p>
          <a:p>
            <a:r>
              <a:rPr sz="2400" dirty="0"/>
              <a:t>  - Detects affected areas only</a:t>
            </a:r>
          </a:p>
          <a:p>
            <a:r>
              <a:rPr sz="2400" dirty="0"/>
              <a:t>  - Uses OpenMP for parallel updates</a:t>
            </a:r>
          </a:p>
          <a:p>
            <a:r>
              <a:rPr sz="2400" dirty="0"/>
              <a:t>• MOSP Heuristic:</a:t>
            </a:r>
          </a:p>
          <a:p>
            <a:r>
              <a:rPr sz="2400" dirty="0"/>
              <a:t>  - Builds on SOSP</a:t>
            </a:r>
          </a:p>
          <a:p>
            <a:r>
              <a:rPr sz="2400" dirty="0"/>
              <a:t>  - Finds one good Pareto-optimal path fast</a:t>
            </a:r>
          </a:p>
          <a:p>
            <a:r>
              <a:rPr sz="2400" dirty="0"/>
              <a:t>  - Avoids computing full Pareto front</a:t>
            </a:r>
          </a:p>
          <a:p>
            <a:r>
              <a:rPr sz="2400" dirty="0"/>
              <a:t>• Combines efficiency with parallel scalability</a:t>
            </a:r>
            <a:r>
              <a:rPr sz="4000" dirty="0"/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BB4722-864B-D349-8C50-BAE646367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6580"/>
            <a:ext cx="9144000" cy="468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366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DAD492-18E5-F61E-12E3-325A8DA85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3561"/>
            <a:ext cx="9144000" cy="489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577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16308"/>
            <a:ext cx="8229600" cy="1143000"/>
          </a:xfrm>
        </p:spPr>
        <p:txBody>
          <a:bodyPr/>
          <a:lstStyle/>
          <a:p>
            <a:r>
              <a:rPr dirty="0"/>
              <a:t>Parallelization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1"/>
            <a:ext cx="8229600" cy="3040626"/>
          </a:xfrm>
        </p:spPr>
        <p:txBody>
          <a:bodyPr>
            <a:normAutofit/>
          </a:bodyPr>
          <a:lstStyle/>
          <a:p>
            <a:r>
              <a:rPr sz="2000" dirty="0"/>
              <a:t>• METIS: Graph partitioning</a:t>
            </a:r>
          </a:p>
          <a:p>
            <a:r>
              <a:rPr sz="2000" dirty="0"/>
              <a:t>  - Keeps related nodes together</a:t>
            </a:r>
          </a:p>
          <a:p>
            <a:r>
              <a:rPr sz="2000" dirty="0"/>
              <a:t>  - Reduces cross-node communication</a:t>
            </a:r>
          </a:p>
          <a:p>
            <a:r>
              <a:rPr sz="2000" dirty="0"/>
              <a:t>• MPI: Inter-node updates</a:t>
            </a:r>
          </a:p>
          <a:p>
            <a:r>
              <a:rPr sz="2000" dirty="0"/>
              <a:t>  - Each partition on a different machine</a:t>
            </a:r>
          </a:p>
          <a:p>
            <a:r>
              <a:rPr sz="2000" dirty="0"/>
              <a:t>  - Sync only needed subgraphs</a:t>
            </a:r>
          </a:p>
          <a:p>
            <a:r>
              <a:rPr sz="2000" dirty="0"/>
              <a:t>• OpenMP: Intra-node updates</a:t>
            </a:r>
          </a:p>
          <a:p>
            <a:r>
              <a:rPr sz="2000" dirty="0"/>
              <a:t>  - Threads update independent nodes in parallel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033FDA6-17C0-D21C-BBE9-9017E1EBFB9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131941-1EE8-9A76-17B0-AD7FD9172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071" y="3726427"/>
            <a:ext cx="6479457" cy="28071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99" y="-61451"/>
            <a:ext cx="8229600" cy="1143000"/>
          </a:xfrm>
        </p:spPr>
        <p:txBody>
          <a:bodyPr/>
          <a:lstStyle/>
          <a:p>
            <a:r>
              <a:rPr dirty="0"/>
              <a:t>Results &amp; 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884" y="950042"/>
            <a:ext cx="8229600" cy="1477297"/>
          </a:xfrm>
        </p:spPr>
        <p:txBody>
          <a:bodyPr>
            <a:normAutofit/>
          </a:bodyPr>
          <a:lstStyle/>
          <a:p>
            <a:r>
              <a:rPr sz="1600" dirty="0"/>
              <a:t>• Tested on multiple large networks (real + synthetic)</a:t>
            </a:r>
          </a:p>
          <a:p>
            <a:r>
              <a:rPr sz="1600" dirty="0"/>
              <a:t>• Metrics: Update time, speedup, scalability</a:t>
            </a:r>
          </a:p>
          <a:p>
            <a:r>
              <a:rPr sz="1600" dirty="0"/>
              <a:t>• Speedup: Up to 4x on 8-core CPUs</a:t>
            </a:r>
          </a:p>
          <a:p>
            <a:r>
              <a:rPr sz="1600" dirty="0"/>
              <a:t>• Scalability: Good performance with increasing core count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D51D70-7F87-016D-AABB-579D47DDF7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733"/>
          <a:stretch/>
        </p:blipFill>
        <p:spPr>
          <a:xfrm>
            <a:off x="0" y="2093042"/>
            <a:ext cx="9144000" cy="47649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52BC26-AA4A-602A-ADC7-528A645B2D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310"/>
            <a:ext cx="9016181" cy="6037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599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613390-07DA-5F18-1FC8-08697C68B2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13"/>
          <a:stretch/>
        </p:blipFill>
        <p:spPr>
          <a:xfrm>
            <a:off x="0" y="216310"/>
            <a:ext cx="9144000" cy="619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552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373</Words>
  <Application>Microsoft Office PowerPoint</Application>
  <PresentationFormat>On-screen Show (4:3)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A Parallel Algorithm for Updating a Multi-objective Shortest Path in Large Dynamic Networks</vt:lpstr>
      <vt:lpstr>Problem &amp; Motivation</vt:lpstr>
      <vt:lpstr>Proposed Algorithm</vt:lpstr>
      <vt:lpstr>PowerPoint Presentation</vt:lpstr>
      <vt:lpstr>PowerPoint Presentation</vt:lpstr>
      <vt:lpstr>Parallelization Strategy</vt:lpstr>
      <vt:lpstr>Results &amp; Observations</vt:lpstr>
      <vt:lpstr>PowerPoint Presentation</vt:lpstr>
      <vt:lpstr>PowerPoint Presentation</vt:lpstr>
      <vt:lpstr>Key Contributions</vt:lpstr>
      <vt:lpstr>Applications and Future Scope</vt:lpstr>
      <vt:lpstr>Conclusion… "Converging Toward Optimal Paths — One Iteration at a Time"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Bimar Bil</cp:lastModifiedBy>
  <cp:revision>2</cp:revision>
  <dcterms:created xsi:type="dcterms:W3CDTF">2013-01-27T09:14:16Z</dcterms:created>
  <dcterms:modified xsi:type="dcterms:W3CDTF">2025-04-20T16:18:30Z</dcterms:modified>
  <cp:category/>
</cp:coreProperties>
</file>

<file path=docProps/thumbnail.jpeg>
</file>